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 userDrawn="1">
          <p15:clr>
            <a:srgbClr val="A4A3A4"/>
          </p15:clr>
        </p15:guide>
        <p15:guide id="2" pos="13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0C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C4ECB71-38BF-4AC0-BEC8-97097368EC7A}" v="6" dt="2023-03-22T17:02:31.6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 showGuides="1">
      <p:cViewPr varScale="1">
        <p:scale>
          <a:sx n="13" d="100"/>
          <a:sy n="13" d="100"/>
        </p:scale>
        <p:origin x="1374" y="94"/>
      </p:cViewPr>
      <p:guideLst>
        <p:guide orient="horz" pos="10368"/>
        <p:guide pos="1380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232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9891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185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42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41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016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57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85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669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1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AD36A0-EAA6-47DA-8B33-45611680442F}" type="datetimeFigureOut">
              <a:rPr lang="en-US" smtClean="0"/>
              <a:t>2/6/2024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44AE3-4048-49A4-A34F-53E16A723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6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90B8F-B03D-4494-9896-0AC6028F8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91840" y="376517"/>
            <a:ext cx="37307520" cy="3481446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Gotham Book" pitchFamily="50" charset="0"/>
              </a:rPr>
              <a:t>Title of Research (simple, no jargon)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CA569-2347-496A-A7D1-8AEFA3FE9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4249270"/>
            <a:ext cx="32918400" cy="2081605"/>
          </a:xfrm>
        </p:spPr>
        <p:txBody>
          <a:bodyPr>
            <a:normAutofit/>
          </a:bodyPr>
          <a:lstStyle/>
          <a:p>
            <a:r>
              <a:rPr lang="en-US" sz="4400" dirty="0"/>
              <a:t>Your name(s), department(s), email(s)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510BF70-29C7-4A47-9AB6-E46100F2E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6704" y="823565"/>
            <a:ext cx="3805312" cy="4783065"/>
          </a:xfrm>
          <a:prstGeom prst="rect">
            <a:avLst/>
          </a:prstGeom>
        </p:spPr>
      </p:pic>
      <p:pic>
        <p:nvPicPr>
          <p:cNvPr id="9" name="Picture 8" descr="Text&#10;&#10;Description automatically generated">
            <a:extLst>
              <a:ext uri="{FF2B5EF4-FFF2-40B4-BE49-F238E27FC236}">
                <a16:creationId xmlns:a16="http://schemas.microsoft.com/office/drawing/2014/main" id="{D497A9D1-6533-472C-83BD-5BD43A30AD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835" y="789906"/>
            <a:ext cx="5350009" cy="417781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4C16AF-4E9F-4413-97C8-748A02D70016}"/>
              </a:ext>
            </a:extLst>
          </p:cNvPr>
          <p:cNvSpPr/>
          <p:nvPr/>
        </p:nvSpPr>
        <p:spPr>
          <a:xfrm>
            <a:off x="1846869" y="8300046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B670D9-59A0-4D3E-9152-F8B1E642D4E2}"/>
              </a:ext>
            </a:extLst>
          </p:cNvPr>
          <p:cNvSpPr/>
          <p:nvPr/>
        </p:nvSpPr>
        <p:spPr>
          <a:xfrm>
            <a:off x="1846869" y="15410328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Research Question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404583-7F67-47C0-B554-721329C51F26}"/>
              </a:ext>
            </a:extLst>
          </p:cNvPr>
          <p:cNvSpPr/>
          <p:nvPr/>
        </p:nvSpPr>
        <p:spPr>
          <a:xfrm>
            <a:off x="1846869" y="22804414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D938BB-4230-418E-9550-F2B66E05E78B}"/>
              </a:ext>
            </a:extLst>
          </p:cNvPr>
          <p:cNvSpPr/>
          <p:nvPr/>
        </p:nvSpPr>
        <p:spPr>
          <a:xfrm>
            <a:off x="34245037" y="8300046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Results/Analysis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12B304-2B85-4881-8E52-40936E0F7E7E}"/>
              </a:ext>
            </a:extLst>
          </p:cNvPr>
          <p:cNvSpPr/>
          <p:nvPr/>
        </p:nvSpPr>
        <p:spPr>
          <a:xfrm>
            <a:off x="34245037" y="15410327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Conclusion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D6996E-DC2C-4BF5-A866-54DD11F2A7DD}"/>
              </a:ext>
            </a:extLst>
          </p:cNvPr>
          <p:cNvSpPr/>
          <p:nvPr/>
        </p:nvSpPr>
        <p:spPr>
          <a:xfrm>
            <a:off x="34245037" y="24801071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Acknowledgements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15AC5-EE1F-4D6F-940C-91E6F83A226A}"/>
              </a:ext>
            </a:extLst>
          </p:cNvPr>
          <p:cNvSpPr/>
          <p:nvPr/>
        </p:nvSpPr>
        <p:spPr>
          <a:xfrm>
            <a:off x="34245037" y="28144694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References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1D8462-98C7-4F4D-8DE4-993F3226D028}"/>
              </a:ext>
            </a:extLst>
          </p:cNvPr>
          <p:cNvSpPr/>
          <p:nvPr/>
        </p:nvSpPr>
        <p:spPr>
          <a:xfrm>
            <a:off x="17667517" y="8300046"/>
            <a:ext cx="8556171" cy="636301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9E21B1E-B529-4316-8EBB-1D4DCCEC2E9A}"/>
              </a:ext>
            </a:extLst>
          </p:cNvPr>
          <p:cNvSpPr/>
          <p:nvPr/>
        </p:nvSpPr>
        <p:spPr>
          <a:xfrm>
            <a:off x="17667516" y="16658166"/>
            <a:ext cx="8556171" cy="636301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7BD9E4F-E218-4B06-93F7-DE0F5D73984C}"/>
              </a:ext>
            </a:extLst>
          </p:cNvPr>
          <p:cNvSpPr/>
          <p:nvPr/>
        </p:nvSpPr>
        <p:spPr>
          <a:xfrm>
            <a:off x="17667515" y="24801071"/>
            <a:ext cx="8556171" cy="6363010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93F813-CEAC-4F46-B47A-0192A0D0DBC2}"/>
              </a:ext>
            </a:extLst>
          </p:cNvPr>
          <p:cNvSpPr/>
          <p:nvPr/>
        </p:nvSpPr>
        <p:spPr>
          <a:xfrm>
            <a:off x="18451286" y="9115046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r>
              <a:rPr lang="en-US" dirty="0"/>
              <a:t>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447A0E-B7C8-4E5D-9EC8-B2B058F88E9C}"/>
              </a:ext>
            </a:extLst>
          </p:cNvPr>
          <p:cNvSpPr/>
          <p:nvPr/>
        </p:nvSpPr>
        <p:spPr>
          <a:xfrm>
            <a:off x="18451286" y="17352589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endParaRPr lang="en-US" sz="6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3FC618-8CF1-4C94-8F96-6420A4BBC6EC}"/>
              </a:ext>
            </a:extLst>
          </p:cNvPr>
          <p:cNvSpPr/>
          <p:nvPr/>
        </p:nvSpPr>
        <p:spPr>
          <a:xfrm>
            <a:off x="18451286" y="25603102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404964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C99EE9E-E1CA-43C4-B803-3599F661E121}"/>
              </a:ext>
            </a:extLst>
          </p:cNvPr>
          <p:cNvSpPr/>
          <p:nvPr/>
        </p:nvSpPr>
        <p:spPr>
          <a:xfrm>
            <a:off x="0" y="0"/>
            <a:ext cx="43891200" cy="6304936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290B8F-B03D-4494-9896-0AC6028F81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-294596"/>
            <a:ext cx="37307520" cy="3481446"/>
          </a:xfrm>
        </p:spPr>
        <p:txBody>
          <a:bodyPr>
            <a:normAutofit/>
          </a:bodyPr>
          <a:lstStyle/>
          <a:p>
            <a:pPr algn="l"/>
            <a:r>
              <a:rPr lang="en-US" sz="8000" dirty="0">
                <a:solidFill>
                  <a:schemeClr val="bg1"/>
                </a:solidFill>
                <a:latin typeface="Gotham Book" pitchFamily="50" charset="0"/>
              </a:rPr>
              <a:t>Title of Research (simple, no jargon)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CA569-2347-496A-A7D1-8AEFA3FE91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81741" y="3571757"/>
            <a:ext cx="32918400" cy="2081605"/>
          </a:xfrm>
        </p:spPr>
        <p:txBody>
          <a:bodyPr>
            <a:normAutofit/>
          </a:bodyPr>
          <a:lstStyle/>
          <a:p>
            <a:pPr algn="l"/>
            <a:r>
              <a:rPr lang="en-US" sz="4400" dirty="0">
                <a:solidFill>
                  <a:schemeClr val="bg1"/>
                </a:solidFill>
                <a:latin typeface="Gotham Book" pitchFamily="50" charset="0"/>
              </a:rPr>
              <a:t>Your name(s), department(s), email(s)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2510BF70-29C7-4A47-9AB6-E46100F2E8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5860" y="29346643"/>
            <a:ext cx="2725616" cy="3425947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9F4C16AF-4E9F-4413-97C8-748A02D70016}"/>
              </a:ext>
            </a:extLst>
          </p:cNvPr>
          <p:cNvSpPr/>
          <p:nvPr/>
        </p:nvSpPr>
        <p:spPr>
          <a:xfrm>
            <a:off x="1846865" y="8300046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Background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B670D9-59A0-4D3E-9152-F8B1E642D4E2}"/>
              </a:ext>
            </a:extLst>
          </p:cNvPr>
          <p:cNvSpPr/>
          <p:nvPr/>
        </p:nvSpPr>
        <p:spPr>
          <a:xfrm>
            <a:off x="1846865" y="15410328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Research Question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0404583-7F67-47C0-B554-721329C51F26}"/>
              </a:ext>
            </a:extLst>
          </p:cNvPr>
          <p:cNvSpPr/>
          <p:nvPr/>
        </p:nvSpPr>
        <p:spPr>
          <a:xfrm>
            <a:off x="1846865" y="22804414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Methods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9D938BB-4230-418E-9550-F2B66E05E78B}"/>
              </a:ext>
            </a:extLst>
          </p:cNvPr>
          <p:cNvSpPr/>
          <p:nvPr/>
        </p:nvSpPr>
        <p:spPr>
          <a:xfrm>
            <a:off x="34245041" y="8300046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Results/Analysis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D12B304-2B85-4881-8E52-40936E0F7E7E}"/>
              </a:ext>
            </a:extLst>
          </p:cNvPr>
          <p:cNvSpPr/>
          <p:nvPr/>
        </p:nvSpPr>
        <p:spPr>
          <a:xfrm>
            <a:off x="34245041" y="15410327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Conclusion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FD6996E-DC2C-4BF5-A866-54DD11F2A7DD}"/>
              </a:ext>
            </a:extLst>
          </p:cNvPr>
          <p:cNvSpPr/>
          <p:nvPr/>
        </p:nvSpPr>
        <p:spPr>
          <a:xfrm>
            <a:off x="34245041" y="24814008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Acknowledgements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3C15AC5-EE1F-4D6F-940C-91E6F83A226A}"/>
              </a:ext>
            </a:extLst>
          </p:cNvPr>
          <p:cNvSpPr/>
          <p:nvPr/>
        </p:nvSpPr>
        <p:spPr>
          <a:xfrm>
            <a:off x="34245041" y="28173076"/>
            <a:ext cx="7799294" cy="1048871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Gotham Book" pitchFamily="50" charset="0"/>
              </a:rPr>
              <a:t>References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31D8462-98C7-4F4D-8DE4-993F3226D028}"/>
              </a:ext>
            </a:extLst>
          </p:cNvPr>
          <p:cNvSpPr/>
          <p:nvPr/>
        </p:nvSpPr>
        <p:spPr>
          <a:xfrm>
            <a:off x="17667514" y="8300046"/>
            <a:ext cx="8556171" cy="23063874"/>
          </a:xfrm>
          <a:prstGeom prst="rect">
            <a:avLst/>
          </a:prstGeom>
          <a:solidFill>
            <a:srgbClr val="BA0C2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D993F813-CEAC-4F46-B47A-0192A0D0DBC2}"/>
              </a:ext>
            </a:extLst>
          </p:cNvPr>
          <p:cNvSpPr/>
          <p:nvPr/>
        </p:nvSpPr>
        <p:spPr>
          <a:xfrm>
            <a:off x="18451283" y="9115046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r>
              <a:rPr lang="en-US" dirty="0"/>
              <a:t>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1447A0E-B7C8-4E5D-9EC8-B2B058F88E9C}"/>
              </a:ext>
            </a:extLst>
          </p:cNvPr>
          <p:cNvSpPr/>
          <p:nvPr/>
        </p:nvSpPr>
        <p:spPr>
          <a:xfrm>
            <a:off x="18451283" y="17352589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endParaRPr lang="en-US" sz="600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13FC618-8CF1-4C94-8F96-6420A4BBC6EC}"/>
              </a:ext>
            </a:extLst>
          </p:cNvPr>
          <p:cNvSpPr/>
          <p:nvPr/>
        </p:nvSpPr>
        <p:spPr>
          <a:xfrm>
            <a:off x="18451283" y="25603102"/>
            <a:ext cx="6988628" cy="475894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GRAPHIC/IMAGE</a:t>
            </a:r>
            <a:endParaRPr lang="en-US" sz="6000" dirty="0"/>
          </a:p>
        </p:txBody>
      </p: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208D0069-FE21-4BFB-AE2C-F78B26382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15580" y="1394510"/>
            <a:ext cx="10469880" cy="3060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339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</TotalTime>
  <Words>82</Words>
  <Application>Microsoft Office PowerPoint</Application>
  <PresentationFormat>Custom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Gotham Book</vt:lpstr>
      <vt:lpstr>Office Theme</vt:lpstr>
      <vt:lpstr>Title of Research (simple, no jargon)</vt:lpstr>
      <vt:lpstr>Title of Research (simple, no jargon)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Research (simple, no jargon)</dc:title>
  <dc:creator>Jennifer Chamberlin Payne</dc:creator>
  <cp:lastModifiedBy>Jennifer Chamberlin Payne</cp:lastModifiedBy>
  <cp:revision>6</cp:revision>
  <dcterms:created xsi:type="dcterms:W3CDTF">2023-03-16T15:51:46Z</dcterms:created>
  <dcterms:modified xsi:type="dcterms:W3CDTF">2024-02-06T23:03:10Z</dcterms:modified>
</cp:coreProperties>
</file>