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hamberlin Payne" userId="6a22f0e9-511b-4640-8409-34ca5532e8d0" providerId="ADAL" clId="{B82E8D51-AF96-4BEB-9E7C-E81D86EB3878}"/>
    <pc:docChg chg="modSld">
      <pc:chgData name="Jennifer Chamberlin Payne" userId="6a22f0e9-511b-4640-8409-34ca5532e8d0" providerId="ADAL" clId="{B82E8D51-AF96-4BEB-9E7C-E81D86EB3878}" dt="2023-02-15T21:43:59.084" v="1" actId="20577"/>
      <pc:docMkLst>
        <pc:docMk/>
      </pc:docMkLst>
      <pc:sldChg chg="modSp mod">
        <pc:chgData name="Jennifer Chamberlin Payne" userId="6a22f0e9-511b-4640-8409-34ca5532e8d0" providerId="ADAL" clId="{B82E8D51-AF96-4BEB-9E7C-E81D86EB3878}" dt="2023-02-15T21:43:59.084" v="1" actId="20577"/>
        <pc:sldMkLst>
          <pc:docMk/>
          <pc:sldMk cId="2126182068" sldId="256"/>
        </pc:sldMkLst>
        <pc:spChg chg="mod">
          <ac:chgData name="Jennifer Chamberlin Payne" userId="6a22f0e9-511b-4640-8409-34ca5532e8d0" providerId="ADAL" clId="{B82E8D51-AF96-4BEB-9E7C-E81D86EB3878}" dt="2023-02-15T21:43:55.063" v="0" actId="20577"/>
          <ac:spMkLst>
            <pc:docMk/>
            <pc:sldMk cId="2126182068" sldId="256"/>
            <ac:spMk id="2" creationId="{847148FB-E91D-844F-83E8-FCF25D4BC96C}"/>
          </ac:spMkLst>
        </pc:spChg>
        <pc:spChg chg="mod">
          <ac:chgData name="Jennifer Chamberlin Payne" userId="6a22f0e9-511b-4640-8409-34ca5532e8d0" providerId="ADAL" clId="{B82E8D51-AF96-4BEB-9E7C-E81D86EB3878}" dt="2023-02-15T21:43:59.084" v="1" actId="20577"/>
          <ac:spMkLst>
            <pc:docMk/>
            <pc:sldMk cId="2126182068" sldId="256"/>
            <ac:spMk id="3" creationId="{11BE7CA6-6796-9D4B-ADD6-4A9A07387D31}"/>
          </ac:spMkLst>
        </pc:spChg>
      </pc:sldChg>
    </pc:docChg>
  </pc:docChgLst>
  <pc:docChgLst>
    <pc:chgData name="Jennifer Payne" userId="6a22f0e9-511b-4640-8409-34ca5532e8d0" providerId="ADAL" clId="{319342F4-D6D0-5B43-8E96-B17AF4292A54}"/>
    <pc:docChg chg="modSld">
      <pc:chgData name="Jennifer Payne" userId="6a22f0e9-511b-4640-8409-34ca5532e8d0" providerId="ADAL" clId="{319342F4-D6D0-5B43-8E96-B17AF4292A54}" dt="2022-07-20T21:42:21.358" v="143" actId="1076"/>
      <pc:docMkLst>
        <pc:docMk/>
      </pc:docMkLst>
      <pc:sldChg chg="modSp mod">
        <pc:chgData name="Jennifer Payne" userId="6a22f0e9-511b-4640-8409-34ca5532e8d0" providerId="ADAL" clId="{319342F4-D6D0-5B43-8E96-B17AF4292A54}" dt="2022-07-20T21:42:21.358" v="143" actId="1076"/>
        <pc:sldMkLst>
          <pc:docMk/>
          <pc:sldMk cId="2126182068" sldId="256"/>
        </pc:sldMkLst>
        <pc:spChg chg="mod">
          <ac:chgData name="Jennifer Payne" userId="6a22f0e9-511b-4640-8409-34ca5532e8d0" providerId="ADAL" clId="{319342F4-D6D0-5B43-8E96-B17AF4292A54}" dt="2022-07-20T21:41:38.674" v="26" actId="20577"/>
          <ac:spMkLst>
            <pc:docMk/>
            <pc:sldMk cId="2126182068" sldId="256"/>
            <ac:spMk id="2" creationId="{847148FB-E91D-844F-83E8-FCF25D4BC96C}"/>
          </ac:spMkLst>
        </pc:spChg>
        <pc:spChg chg="mod">
          <ac:chgData name="Jennifer Payne" userId="6a22f0e9-511b-4640-8409-34ca5532e8d0" providerId="ADAL" clId="{319342F4-D6D0-5B43-8E96-B17AF4292A54}" dt="2022-07-20T21:42:21.358" v="143" actId="1076"/>
          <ac:spMkLst>
            <pc:docMk/>
            <pc:sldMk cId="2126182068" sldId="256"/>
            <ac:spMk id="3" creationId="{11BE7CA6-6796-9D4B-ADD6-4A9A07387D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outdoor, red&#10;&#10;Description automatically generated">
            <a:extLst>
              <a:ext uri="{FF2B5EF4-FFF2-40B4-BE49-F238E27FC236}">
                <a16:creationId xmlns:a16="http://schemas.microsoft.com/office/drawing/2014/main" id="{0FE0F525-129A-4E4D-8C01-E7D6BEE10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1189F-3F9D-D548-AD75-55C8CB64F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1814"/>
            <a:ext cx="12192000" cy="1622786"/>
          </a:xfrm>
          <a:prstGeom prst="rect">
            <a:avLst/>
          </a:prstGeom>
        </p:spPr>
        <p:txBody>
          <a:bodyPr anchor="b"/>
          <a:lstStyle>
            <a:lvl1pPr algn="ctr">
              <a:defRPr sz="4800" b="1" i="0">
                <a:solidFill>
                  <a:schemeClr val="bg1"/>
                </a:solidFill>
                <a:latin typeface="Gotham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72A1A-6C99-C447-9BAE-949EF1AFE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5545"/>
            <a:ext cx="9144000" cy="12123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18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873EB24-8138-1F46-AEE5-9E8AAA0CC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1189F-3F9D-D548-AD75-55C8CB64F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1814"/>
            <a:ext cx="12192000" cy="1622786"/>
          </a:xfrm>
          <a:prstGeom prst="rect">
            <a:avLst/>
          </a:prstGeom>
        </p:spPr>
        <p:txBody>
          <a:bodyPr anchor="b"/>
          <a:lstStyle>
            <a:lvl1pPr algn="ctr">
              <a:defRPr sz="4800" b="1" i="0">
                <a:solidFill>
                  <a:schemeClr val="bg1"/>
                </a:solidFill>
                <a:latin typeface="Gotham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72A1A-6C99-C447-9BAE-949EF1AFE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05545"/>
            <a:ext cx="9144000" cy="12123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20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E5DF2B-CAC1-764C-8ED7-E658BF43B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2"/>
            <a:ext cx="121920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7E7B4-DDFF-034E-B894-46FB622C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0505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BA0C2E"/>
                </a:solidFill>
                <a:latin typeface="Gotham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1C28-326C-A04F-8C83-07B20239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522"/>
            <a:ext cx="10515600" cy="413944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2324C-CDAE-814C-A65E-D9E468FE25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E5DF2B-CAC1-764C-8ED7-E658BF43B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2"/>
            <a:ext cx="121920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7E7B4-DDFF-034E-B894-46FB622C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20505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BA0C2E"/>
                </a:solidFill>
                <a:latin typeface="Gotham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81C28-326C-A04F-8C83-07B20239F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522"/>
            <a:ext cx="10515600" cy="413944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AB3A8-108B-4D48-B01B-EA091A9BF0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4C54-D675-E543-97A3-4E121FA4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BA0C2E"/>
                </a:solidFill>
                <a:latin typeface="Gotham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CEE2-3CA5-1840-9859-63CEBEAAC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1E685-DA6C-3948-8B41-C48192D2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7D790-1BD1-DB42-8D1F-86F229E89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2"/>
            <a:ext cx="12192000" cy="39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639F3-BA46-ED49-8271-8F7F8220CB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4C54-D675-E543-97A3-4E121FA4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BA0C2E"/>
                </a:solidFill>
                <a:latin typeface="Gotham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CEE2-3CA5-1840-9859-63CEBEAAC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1E685-DA6C-3948-8B41-C48192D2F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Gotham Book" pitchFamily="2" charset="0"/>
              </a:defRPr>
            </a:lvl1pPr>
            <a:lvl2pPr>
              <a:defRPr b="0" i="0">
                <a:latin typeface="Gotham Book" pitchFamily="2" charset="0"/>
              </a:defRPr>
            </a:lvl2pPr>
            <a:lvl3pPr>
              <a:defRPr b="0" i="0">
                <a:latin typeface="Gotham Book" pitchFamily="2" charset="0"/>
              </a:defRPr>
            </a:lvl3pPr>
            <a:lvl4pPr>
              <a:defRPr b="0" i="0">
                <a:latin typeface="Gotham Book" pitchFamily="2" charset="0"/>
              </a:defRPr>
            </a:lvl4pPr>
            <a:lvl5pPr>
              <a:defRPr b="0" i="0">
                <a:latin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7D790-1BD1-DB42-8D1F-86F229E89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2"/>
            <a:ext cx="12192000" cy="39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03EB6-4437-8D40-AFC3-EA464731A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4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FDE92-A8B1-B048-A905-01358DA54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2"/>
            <a:ext cx="12192000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C168B-2854-4E4B-B62F-359D74A60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4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8FDE92-A8B1-B048-A905-01358DA54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112"/>
            <a:ext cx="12192000" cy="39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37E7A-41A0-334B-8462-0EA461E5C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7696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5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48FB-E91D-844F-83E8-FCF25D4BC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E7CA6-6796-9D4B-ADD6-4A9A07387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4600"/>
            <a:ext cx="9144000" cy="12123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8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C712-35A1-EE44-89A1-40AF7FE21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F43C2-39C7-584F-8EE4-FE60B923C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8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19270-1190-F54A-97C4-66BFA4B2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EE7F-544F-2440-B6BB-5ADF12DA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6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7D1F-47D8-7B43-A4B6-0632DBEE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C822-5E2F-5843-9678-973611BA7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6A09-FCB2-8848-A11E-5B08FB8D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72CB-6B2E-D64C-97DF-CB280F49B4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242BF-857F-7E42-92B9-2920FBC0D8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3B94-4D3B-504D-A0AB-BC6E68B9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4203-8273-9E42-B804-FE2DBC13B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B38FE-A00D-9940-843C-0990705433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4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98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Gotham Bold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Sanchez</dc:creator>
  <cp:lastModifiedBy>Jennifer Chamberlin Payne</cp:lastModifiedBy>
  <cp:revision>4</cp:revision>
  <dcterms:created xsi:type="dcterms:W3CDTF">2021-03-31T19:55:24Z</dcterms:created>
  <dcterms:modified xsi:type="dcterms:W3CDTF">2023-02-15T21:44:05Z</dcterms:modified>
</cp:coreProperties>
</file>